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22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046E21-32CA-4FAA-B784-8582130D8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6540680-A24A-4094-B158-59B439745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0CB64B-32BC-4D67-851E-D1472F5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E84F-37D2-43D2-974C-9CA2EAF88C50}" type="datetimeFigureOut">
              <a:rPr kumimoji="1" lang="ja-JP" altLang="en-US" smtClean="0"/>
              <a:t>2021/6/15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9ADA8A-8FDF-4343-9CEA-20529255A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BB6B0C-9C29-41DC-9F78-2ED73ADB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F336-BDEB-44C5-A392-1E17DB6FE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48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0DAFFC-19A6-4CC2-BC04-30C73033B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53A0400-7BB3-485E-A476-C4DEDA29D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D898B0-F7B5-4985-A7DB-86D06DFB2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E84F-37D2-43D2-974C-9CA2EAF88C50}" type="datetimeFigureOut">
              <a:rPr kumimoji="1" lang="ja-JP" altLang="en-US" smtClean="0"/>
              <a:t>2021/6/15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A822BE-8378-406C-8C6D-7250CAD4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F3D910-D0D1-44D7-B1ED-0C3B37BBC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F336-BDEB-44C5-A392-1E17DB6FE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41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50A4840-10D2-41B2-A699-4245877726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D6E65F9-AC4F-4E92-813E-7B6A07C47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2210CF-3CC0-413B-95C3-B8C8EF92F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E84F-37D2-43D2-974C-9CA2EAF88C50}" type="datetimeFigureOut">
              <a:rPr kumimoji="1" lang="ja-JP" altLang="en-US" smtClean="0"/>
              <a:t>2021/6/15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38DEDB7-564D-43ED-A48F-3A30445C5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62C79A-4089-440A-B277-92ECBD19F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F336-BDEB-44C5-A392-1E17DB6FE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909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11B70-EB8F-498B-B71E-A895ABD2C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2525A3-B972-4787-93BC-72EF85994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E7095A-370F-40E1-9F84-FA36D36F2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E84F-37D2-43D2-974C-9CA2EAF88C50}" type="datetimeFigureOut">
              <a:rPr kumimoji="1" lang="ja-JP" altLang="en-US" smtClean="0"/>
              <a:t>2021/6/15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E1AD31-447E-4985-8330-1D894BB5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2B549F-0211-4F9D-89D1-968516F4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F336-BDEB-44C5-A392-1E17DB6FE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98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9202E1-9C18-4332-8AE9-1DE23CC9E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CB36DBF-2464-4F9B-9399-5618637E5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10C500-CC7E-4A44-AEF3-77C5841F4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E84F-37D2-43D2-974C-9CA2EAF88C50}" type="datetimeFigureOut">
              <a:rPr kumimoji="1" lang="ja-JP" altLang="en-US" smtClean="0"/>
              <a:t>2021/6/15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E8AD43-F995-459B-BC43-FEA41571E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551BDE-1C07-47FC-94F7-700D4801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F336-BDEB-44C5-A392-1E17DB6FE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977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E3F9FA-7AEE-4510-AF9E-D1354C66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62383A-CAA4-4FD7-AD75-ED8867178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02BBE0F-4321-4C81-A8FD-C318D93F0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6C5ECE2-E4BC-4AAE-8BF6-4290F1530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E84F-37D2-43D2-974C-9CA2EAF88C50}" type="datetimeFigureOut">
              <a:rPr kumimoji="1" lang="ja-JP" altLang="en-US" smtClean="0"/>
              <a:t>2021/6/15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E8005F7-53E2-4BCC-83FF-5F3DE4A9D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6455D65-CAB8-4B1B-988D-19B1902E9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F336-BDEB-44C5-A392-1E17DB6FE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03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66AA82-8DAA-4826-B1A7-8A35DA728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2B776BA-7BA9-45F7-8B15-65C473A74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3D4652-A63C-4839-B625-134986ECF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062FDFF-D5B2-45BE-A0E6-F800EBD91A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8E62A26-FBEB-4B2F-80D0-E24428271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D853C91-9ED9-42FA-B333-0C608F75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E84F-37D2-43D2-974C-9CA2EAF88C50}" type="datetimeFigureOut">
              <a:rPr kumimoji="1" lang="ja-JP" altLang="en-US" smtClean="0"/>
              <a:t>2021/6/15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E5CA190-AB59-4613-B134-52CD7715E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A2C0811-5290-4FE0-96A7-37D43B8B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F336-BDEB-44C5-A392-1E17DB6FE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13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BEE0EF-F3CA-404B-AED7-67CAB681D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5F31DA-BB90-4B14-9F63-D5CA44A7A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E84F-37D2-43D2-974C-9CA2EAF88C50}" type="datetimeFigureOut">
              <a:rPr kumimoji="1" lang="ja-JP" altLang="en-US" smtClean="0"/>
              <a:t>2021/6/15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B2656A-804B-441B-A6B4-C06E896C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0B474EE-30F5-47FE-B56F-8A8B3B795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F336-BDEB-44C5-A392-1E17DB6FE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65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B9112F-3FB1-4E4B-B3F8-E94407DB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E84F-37D2-43D2-974C-9CA2EAF88C50}" type="datetimeFigureOut">
              <a:rPr kumimoji="1" lang="ja-JP" altLang="en-US" smtClean="0"/>
              <a:t>2021/6/15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EA1B512-7C10-4BAA-9A11-53BF0A53B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081925-2665-4C32-B954-080ED441E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F336-BDEB-44C5-A392-1E17DB6FE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32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5F12E2-2942-49F4-B3B5-E83F23F92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FAD9DA-EDA1-41D6-BA57-0397DEF1E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4E0668-53AE-4C78-9810-B31649FD7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2F65AD-224B-4B98-9692-188E5ABAE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E84F-37D2-43D2-974C-9CA2EAF88C50}" type="datetimeFigureOut">
              <a:rPr kumimoji="1" lang="ja-JP" altLang="en-US" smtClean="0"/>
              <a:t>2021/6/15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E07B522-E989-4620-8B6A-9857D4C7E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504D6D-B2DF-415B-A1DD-EA4454DBB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F336-BDEB-44C5-A392-1E17DB6FE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80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6254D2-50F8-4982-8CC2-259AE37ED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A5F959F-7DBD-4E5F-AE1A-6CAE2016F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E880679-7C74-4FCC-B0A7-158D3D330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DAF5016-39C4-4B88-81F4-ACFBAAA15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E84F-37D2-43D2-974C-9CA2EAF88C50}" type="datetimeFigureOut">
              <a:rPr kumimoji="1" lang="ja-JP" altLang="en-US" smtClean="0"/>
              <a:t>2021/6/15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513BC3-8C80-4A26-B49A-96278C5AC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4CAB180-DC3F-4272-B471-4C1C802AD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F336-BDEB-44C5-A392-1E17DB6FE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8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E306F52-6E65-419F-ACA6-4EF17036E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FBE2280-4BD5-42F7-A0AE-A4B6A2FEB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FE4F04-C883-4669-8833-F6D78AE8D4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2E84F-37D2-43D2-974C-9CA2EAF88C50}" type="datetimeFigureOut">
              <a:rPr kumimoji="1" lang="ja-JP" altLang="en-US" smtClean="0"/>
              <a:t>2021/6/15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F5F9BE-9B81-4587-B349-B6EBD0358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62A669-44D3-4F3A-AA6A-F99D71C23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4F336-BDEB-44C5-A392-1E17DB6FE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18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C86A52D-6187-4FD8-A361-BB504F49A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91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濵島 成士郎</dc:creator>
  <cp:lastModifiedBy>濵島 成士郎</cp:lastModifiedBy>
  <cp:revision>1</cp:revision>
  <dcterms:created xsi:type="dcterms:W3CDTF">2021-06-15T00:27:18Z</dcterms:created>
  <dcterms:modified xsi:type="dcterms:W3CDTF">2021-06-15T00:27:25Z</dcterms:modified>
</cp:coreProperties>
</file>